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1584563" cy="2991961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424">
          <p15:clr>
            <a:srgbClr val="A4A3A4"/>
          </p15:clr>
        </p15:guide>
        <p15:guide id="2" pos="130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246" y="468"/>
      </p:cViewPr>
      <p:guideLst>
        <p:guide orient="horz" pos="9424"/>
        <p:guide pos="130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CDD9-9D4B-4829-BDB1-FA0A364FA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7475" y="4895850"/>
            <a:ext cx="31189613" cy="104171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2A4C9-1146-4D28-A7FB-DC801281B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475" y="15714663"/>
            <a:ext cx="31189613" cy="72231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D116-A501-4A52-8D63-4BF35C99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68DD9-95DE-483E-9DA4-AB1B1D1E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FED96-AD77-4F2C-867D-81C48E761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46277-494E-4668-8BBA-8BA00A9CCE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02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0CDF0-74D3-48EC-B5F5-CB83867C7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087AE-28A9-48D3-A6BA-30CE00588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5C63-473C-446C-B2A3-725C510B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2442-5317-495A-9218-9BFF8843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5B1B8-A847-43A4-B9AB-A72205EE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E041B-7A8B-4893-93B8-58F116FBDB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759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83354-54ED-4560-B841-5B02BBE58E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0149800" y="1198563"/>
            <a:ext cx="9355138" cy="25528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708DE-071F-4FC7-A83C-26A7DB6E4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1198563"/>
            <a:ext cx="27917775" cy="25528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13A76-E7F2-44F0-A11E-C6872BC17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811B3-F2D4-49AA-8CB4-CA7A741A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CE0DB-2739-4FA7-A30E-C752FF107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E19B2-55CD-43F4-8B14-64FA645733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950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F40AA-8996-40CF-864A-1BA54040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D103-6634-443A-B496-E0950E6A1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3EE4D-7680-4F2E-8F68-2436062F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94FD9-13B0-4069-B81F-363D39AD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E1F6E-09DD-4B4C-8FD9-93A09FC79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67274-3B93-4586-AC6A-57F34780CF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596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90F44-0960-49AF-B9DF-E0250DD3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863" y="7459663"/>
            <a:ext cx="35866387" cy="124444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38AE8-5287-4B35-BCFF-F2E5519DB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6863" y="20023138"/>
            <a:ext cx="35866387" cy="65436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A1720-73EB-4E93-A22F-4447D79F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C2E9F-6693-48D4-BE7C-B2A0BD9E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DDF56-2DD0-4853-85FE-3227C497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BAAF-F1E6-4F8F-B05F-3D1EDAC031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5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D5BC-6772-462F-91BA-F9FD7167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5104D-EC10-4BED-813E-4B891A36F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6981825"/>
            <a:ext cx="18635663" cy="19745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421EC-DA5E-477F-9B9D-C9B326732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67688" y="6981825"/>
            <a:ext cx="18637250" cy="19745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CDE17-CA7D-4CD7-8DFB-FE4C687B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FB95F-79D2-48EA-ABC5-A516F4A4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51F0E-8677-45C9-8EFA-5AAA98D7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87BC8-44FB-4A2C-9CAD-C700A50DD8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28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E1D8-AA63-49DD-B84A-C0B447180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850" y="1592263"/>
            <a:ext cx="35867975" cy="5783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E8DA-3FE1-4EA0-AB0F-3E3EDA622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63850" y="7334250"/>
            <a:ext cx="17592675" cy="359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D2830-5108-48F0-A774-3EB3B2B63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63850" y="10928350"/>
            <a:ext cx="17592675" cy="16075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5C81F8-63C9-4DC7-B990-B76D4A176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051838" y="7334250"/>
            <a:ext cx="17679987" cy="359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5A8F3-C290-4EC8-94B4-90C80F5DA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051838" y="10928350"/>
            <a:ext cx="17679987" cy="16075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F1FDAC-8BFA-46EC-AC67-DFFF87B0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16A89-F065-42B3-9989-05D7393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2B991-C260-4E94-9A30-4957E387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5CDDC-651D-426E-9EB5-F99753AAE2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171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3A9E-4657-4692-81E3-36C259F38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52298-44E8-43F6-A333-31EF213C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7F110-FA86-450D-B513-1035CD66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B5B71-3726-45D5-9FC4-778F2FBB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6AA4E-53F4-47E5-A9A4-F6203139EA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119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AF5BDD-AB2B-499A-80C2-EB597C8C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15448F-EF2A-4652-9CEA-B5D6DB7F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83D6F-C01D-43B9-A7FB-E30DFA16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34CF5-3E46-4B13-BE85-9AFE4CA8B7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69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99E97-6C9F-4FB6-BC4E-B4A391A3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850" y="1993900"/>
            <a:ext cx="13412788" cy="69818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3F681-BE8E-486B-8A4E-6102C706E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8400" y="4308475"/>
            <a:ext cx="21053425" cy="21261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56BD6-74ED-4D95-8CB5-E5B9B15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63850" y="8975725"/>
            <a:ext cx="13412788" cy="166290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5ED88-4F0B-45E8-8A3C-FA9135A2D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11DD0-26B4-4C79-BF3D-4C82EC7A5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138F8-5C53-4533-A973-EAC5A8858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14B8-9C26-4AB9-BDCD-19E04E8083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4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22909-EC5E-4D94-A1DB-A2094F6B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850" y="1993900"/>
            <a:ext cx="13412788" cy="69818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6D77A3-92B1-4D0D-97BD-91980020D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678400" y="4308475"/>
            <a:ext cx="21053425" cy="21261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A4E09-DD43-41D6-A39D-EEF6847E8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63850" y="8975725"/>
            <a:ext cx="13412788" cy="166290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39CE2-13D9-41AD-B30B-E1D8C489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722EB9-311C-49AD-809D-E1831A9A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F8A8F-4629-4421-AEB6-10285F2F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64F02-3DD4-4750-A546-D03F762169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25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1BAA4B-51F2-4415-A224-B64B7A1ECC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1198563"/>
            <a:ext cx="37425313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E647869-0012-4C95-AA3F-5A73721885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6981825"/>
            <a:ext cx="37425313" cy="1974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4D1D39-F540-4845-9F78-DFE3BDE837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79625" y="27246263"/>
            <a:ext cx="9702800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defTabSz="4086225">
              <a:defRPr sz="63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758C7D-5E0A-4708-AAC4-EAA944BC73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208125" y="27246263"/>
            <a:ext cx="13168313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algn="ctr" defTabSz="4086225">
              <a:defRPr sz="63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DC291B9-7919-4EB2-99B3-CC58ECA0E2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802138" y="27246263"/>
            <a:ext cx="9702800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algn="r" defTabSz="4086225">
              <a:defRPr sz="6300"/>
            </a:lvl1pPr>
          </a:lstStyle>
          <a:p>
            <a:fld id="{C929C51B-5E93-424A-A15A-910E7B31FE7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86225" rtl="0" fontAlgn="base">
        <a:spcBef>
          <a:spcPct val="0"/>
        </a:spcBef>
        <a:spcAft>
          <a:spcPct val="0"/>
        </a:spcAft>
        <a:defRPr sz="19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531938" indent="-1531938" algn="l" defTabSz="4086225" rtl="0" fontAlgn="base">
        <a:spcBef>
          <a:spcPct val="20000"/>
        </a:spcBef>
        <a:spcAft>
          <a:spcPct val="0"/>
        </a:spcAft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9463" indent="-1276350" algn="l" defTabSz="4086225" rtl="0" fontAlgn="base">
        <a:spcBef>
          <a:spcPct val="20000"/>
        </a:spcBef>
        <a:spcAft>
          <a:spcPct val="0"/>
        </a:spcAft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106988" indent="-1020763" algn="l" defTabSz="4086225" rtl="0" fontAlgn="base">
        <a:spcBef>
          <a:spcPct val="20000"/>
        </a:spcBef>
        <a:spcAft>
          <a:spcPct val="0"/>
        </a:spcAft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50100" indent="-1020763" algn="l" defTabSz="4086225" rtl="0" fontAlgn="base">
        <a:spcBef>
          <a:spcPct val="20000"/>
        </a:spcBef>
        <a:spcAft>
          <a:spcPct val="0"/>
        </a:spcAft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93213" indent="-1020763" algn="l" defTabSz="4086225" rtl="0" fontAlgn="base">
        <a:spcBef>
          <a:spcPct val="20000"/>
        </a:spcBef>
        <a:spcAft>
          <a:spcPct val="0"/>
        </a:spcAft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86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86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0-poster-landscape.pptx" id="{A1A47A9D-CEE0-4216-BE70-A0522E2974D2}" vid="{6760D615-51F2-443A-9741-3356F3012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2</cp:revision>
  <dcterms:created xsi:type="dcterms:W3CDTF">2008-03-05T13:33:39Z</dcterms:created>
  <dcterms:modified xsi:type="dcterms:W3CDTF">2021-05-21T14:38:18Z</dcterms:modified>
</cp:coreProperties>
</file>