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919613" cy="4158456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098">
          <p15:clr>
            <a:srgbClr val="A4A3A4"/>
          </p15:clr>
        </p15:guide>
        <p15:guide id="2" pos="94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1554" y="96"/>
      </p:cViewPr>
      <p:guideLst>
        <p:guide orient="horz" pos="13098"/>
        <p:guide pos="94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455C2-2DC7-4002-A848-7E28B5C25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0150" y="6805613"/>
            <a:ext cx="22439313" cy="14478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9EABFB-8D05-4BF8-841E-98A48920A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0150" y="21840825"/>
            <a:ext cx="22439313" cy="100409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1931E-F2B4-40AB-99D5-182B73728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39FDD-830B-4340-8EC2-E1DBA4A2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3A341-3E70-4AE0-886E-2BA02B93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D7C76-3495-48C0-8338-1D0E65212E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275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DE806-ECA8-451E-9B61-1E2364555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41566-EDA1-456D-9E11-DEAF63024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537DE-103A-4FA0-8442-21016D33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7EACC-3835-4FA1-B8B0-01989D8AE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93BA1-556B-469B-8F53-59B10474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FD8C4-62F7-4B89-ADB6-DD2C3447E5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191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FF9478-B8D1-481A-9C58-A1382C6573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91600" y="1665288"/>
            <a:ext cx="6731000" cy="35482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023A0C-2A91-4E6D-B8F7-F0EA6EF9D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97013" y="1665288"/>
            <a:ext cx="20042187" cy="35482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43955-656B-4A02-A091-6C34150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E781F-2BC9-4AEA-934F-61F7587E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6D16B-F5C5-48C6-9585-286050E70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BB2CC-B96C-4CDB-9704-B766842E37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5168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74D24-DBD5-45F9-866A-85232EB36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713AE-C25E-4964-9F44-1B8E3259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180AE-5B13-4A46-8D40-297CE3359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0778C-E178-4BD0-9EAD-71280AED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FE0A6-D78B-45A2-9480-ADBA2C12C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7307A-1D0E-4B63-9B11-8FBD359FB3E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29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5C1DB-15EC-496D-AE75-0756C39C3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525" y="10367963"/>
            <a:ext cx="25804813" cy="172974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1FDB8-12DE-4E85-AB67-9ABE58A51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41525" y="27828875"/>
            <a:ext cx="25804813" cy="90963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A3F12-2F5D-44CD-A05E-DA5E23708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476D6-AB8B-4684-9A51-398FB1C8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DE6F3-5AB7-4F63-9712-703C7F60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8E205-3CFF-412E-A25E-8BFFA0789B0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230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65E9-5EA1-4E88-8BED-0BE0477A2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4AA3D-61F5-4129-8375-D46C22D368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97013" y="9704388"/>
            <a:ext cx="13385800" cy="2744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6BD6B-8867-41A4-B219-EECFD12A0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035213" y="9704388"/>
            <a:ext cx="13387387" cy="2744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896A4-C903-4D5F-8CF8-BDDE00E05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9B215-26A7-4504-A1ED-37B3A03A1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8A0C1-EEED-4192-9B5F-723C8B67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65B9F-AA39-48F7-A1CF-C3D5FEF1A4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990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B5F64-4F4C-4AAB-9194-9B1882B0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0575" y="2214563"/>
            <a:ext cx="25806400" cy="8037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F989D-D1CD-4D7D-8ED5-BF2E8A953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0575" y="10193338"/>
            <a:ext cx="12657138" cy="49958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965DB-8D14-4091-856F-091780FF9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60575" y="15189200"/>
            <a:ext cx="12657138" cy="22342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003009-8B3F-4601-9B8A-C81F58BA90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146338" y="10193338"/>
            <a:ext cx="12720637" cy="49958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547A9-F32A-46EB-8129-8200AA1F1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146338" y="15189200"/>
            <a:ext cx="12720637" cy="22342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758B2D-A49F-46DE-841C-4D62CA8CD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75F137-A135-46C5-B72B-2CF09DF88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C05E3E-7356-42D9-90AD-70B0C857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EA67E-3B41-4114-A73F-04529EBDC9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113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1A80B-F786-46DF-8BEE-79B00A199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1A4E55-69FF-4D15-A38E-FC24120CD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90B95-4E34-4598-88AB-D5C731BD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394321-B7FD-4357-8E3C-48E88CD7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D16E6-21BD-4D20-B131-6E1238BEFEF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538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07A14D-CCA2-404A-A3D6-EFB2BAC46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1A469E-E142-4B6F-9F40-94F55B2C9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9F04EE-3302-44F3-877E-8FD1D279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1EA49-3CFC-4CB5-A2A0-80CED8CAE4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119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CEBE1-610B-4B6A-A122-F94202437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0575" y="2771775"/>
            <a:ext cx="9650413" cy="97043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D0E59-AC5B-4055-9FF1-24EE8AFAF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9050" y="5988050"/>
            <a:ext cx="15147925" cy="295513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5ECF7-3B96-4C37-9934-B25C375E3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0575" y="12476163"/>
            <a:ext cx="9650413" cy="23110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B3C5B-9E6E-4929-9F19-42AF1326F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83444-8769-4773-AA9D-746BF8373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7EE89-AED9-46A0-8628-FD6002375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9BF4C-9292-45D5-A3E3-ECB6F46455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43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3A135-914F-4DB6-9DAC-C422079A4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0575" y="2771775"/>
            <a:ext cx="9650413" cy="97043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E3A309-1695-4B4A-AC14-845F5D1433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719050" y="5988050"/>
            <a:ext cx="15147925" cy="295513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BF4B23-6A21-4286-AF33-87B8EC755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0575" y="12476163"/>
            <a:ext cx="9650413" cy="23110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2A8EC-B6DE-4157-8F36-AA3D7057E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CEDBA-5DFC-4000-9854-9186CA17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7E55F-18D2-42F3-9D10-4767C2640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990A6-A59E-47F2-9744-63F6E9E2BE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88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1F63F3-0B50-497D-85C6-DB4F1EF55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97013" y="1665288"/>
            <a:ext cx="26925587" cy="693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590" tIns="204295" rIns="408590" bIns="2042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AE9F1C-5175-4915-8EAF-D29472BB9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97013" y="9704388"/>
            <a:ext cx="26925587" cy="2744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590" tIns="204295" rIns="408590" bIns="204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109FA9-1A2D-465B-B517-C2A7CCD889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97013" y="37868225"/>
            <a:ext cx="6980237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590" tIns="204295" rIns="408590" bIns="204295" numCol="1" anchor="t" anchorCtr="0" compatLnSpc="1">
            <a:prstTxWarp prst="textNoShape">
              <a:avLst/>
            </a:prstTxWarp>
          </a:bodyPr>
          <a:lstStyle>
            <a:lvl1pPr defTabSz="4086225">
              <a:defRPr sz="63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1DEC73-134E-4C40-A50B-E948F879DB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221913" y="37868225"/>
            <a:ext cx="9475787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590" tIns="204295" rIns="408590" bIns="204295" numCol="1" anchor="t" anchorCtr="0" compatLnSpc="1">
            <a:prstTxWarp prst="textNoShape">
              <a:avLst/>
            </a:prstTxWarp>
          </a:bodyPr>
          <a:lstStyle>
            <a:lvl1pPr algn="ctr" defTabSz="4086225">
              <a:defRPr sz="63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F71886-2288-4C8F-B9B5-DCA11627BE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442363" y="37868225"/>
            <a:ext cx="6980237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08590" tIns="204295" rIns="408590" bIns="204295" numCol="1" anchor="t" anchorCtr="0" compatLnSpc="1">
            <a:prstTxWarp prst="textNoShape">
              <a:avLst/>
            </a:prstTxWarp>
          </a:bodyPr>
          <a:lstStyle>
            <a:lvl1pPr algn="r" defTabSz="4086225">
              <a:defRPr sz="6300"/>
            </a:lvl1pPr>
          </a:lstStyle>
          <a:p>
            <a:fld id="{F3A43730-2978-4E00-97A7-CB3F733FCE2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86225" rtl="0" fontAlgn="base">
        <a:spcBef>
          <a:spcPct val="0"/>
        </a:spcBef>
        <a:spcAft>
          <a:spcPct val="0"/>
        </a:spcAft>
        <a:defRPr sz="19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4086225" rtl="0" fontAlgn="base">
        <a:spcBef>
          <a:spcPct val="0"/>
        </a:spcBef>
        <a:spcAft>
          <a:spcPct val="0"/>
        </a:spcAft>
        <a:defRPr sz="197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531938" indent="-1531938" algn="l" defTabSz="4086225" rtl="0" fontAlgn="base">
        <a:spcBef>
          <a:spcPct val="20000"/>
        </a:spcBef>
        <a:spcAft>
          <a:spcPct val="0"/>
        </a:spcAft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19463" indent="-1276350" algn="l" defTabSz="4086225" rtl="0" fontAlgn="base">
        <a:spcBef>
          <a:spcPct val="20000"/>
        </a:spcBef>
        <a:spcAft>
          <a:spcPct val="0"/>
        </a:spcAft>
        <a:buChar char="–"/>
        <a:defRPr sz="12500" kern="1200">
          <a:solidFill>
            <a:schemeClr val="tx1"/>
          </a:solidFill>
          <a:latin typeface="+mn-lt"/>
          <a:ea typeface="+mn-ea"/>
          <a:cs typeface="+mn-cs"/>
        </a:defRPr>
      </a:lvl2pPr>
      <a:lvl3pPr marL="5106988" indent="-1020763" algn="l" defTabSz="4086225" rtl="0" fontAlgn="base">
        <a:spcBef>
          <a:spcPct val="20000"/>
        </a:spcBef>
        <a:spcAft>
          <a:spcPct val="0"/>
        </a:spcAft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7150100" indent="-1020763" algn="l" defTabSz="4086225" rtl="0" fontAlgn="base">
        <a:spcBef>
          <a:spcPct val="20000"/>
        </a:spcBef>
        <a:spcAft>
          <a:spcPct val="0"/>
        </a:spcAft>
        <a:buChar char="–"/>
        <a:defRPr sz="8900" kern="1200">
          <a:solidFill>
            <a:schemeClr val="tx1"/>
          </a:solidFill>
          <a:latin typeface="+mn-lt"/>
          <a:ea typeface="+mn-ea"/>
          <a:cs typeface="+mn-cs"/>
        </a:defRPr>
      </a:lvl4pPr>
      <a:lvl5pPr marL="9193213" indent="-1020763" algn="l" defTabSz="4086225" rtl="0" fontAlgn="base">
        <a:spcBef>
          <a:spcPct val="20000"/>
        </a:spcBef>
        <a:spcAft>
          <a:spcPct val="0"/>
        </a:spcAft>
        <a:buChar char="»"/>
        <a:defRPr sz="8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0862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0862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0-poster-portrait.pptx" id="{D1FCCDAC-D5AA-490B-ADFA-4A980442D27A}" vid="{D130DFFD-A4E5-4CAC-82BA-B4F9BADFEB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Universities at Medway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Library &amp; Information Services (ICT)</dc:creator>
  <cp:lastModifiedBy>Tony Bennett</cp:lastModifiedBy>
  <cp:revision>3</cp:revision>
  <dcterms:created xsi:type="dcterms:W3CDTF">2008-03-05T13:33:39Z</dcterms:created>
  <dcterms:modified xsi:type="dcterms:W3CDTF">2021-05-21T14:38:39Z</dcterms:modified>
</cp:coreProperties>
</file>