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919613" cy="20162838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351">
          <p15:clr>
            <a:srgbClr val="A4A3A4"/>
          </p15:clr>
        </p15:guide>
        <p15:guide id="2" pos="94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84" y="510"/>
      </p:cViewPr>
      <p:guideLst>
        <p:guide orient="horz" pos="6351"/>
        <p:guide pos="94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FE5BD-5370-4117-B1C0-01FE0FA6C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40150" y="3300413"/>
            <a:ext cx="22439313" cy="70183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243FA0-A8E9-4448-B02C-D40F853A6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0150" y="10590213"/>
            <a:ext cx="22439313" cy="48672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F6C7B-8F48-448F-9D68-269611DC8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1212F-A8A7-485D-8881-18FF6DF5C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18948-09C8-43AC-8D0B-BA8163035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F914B-8CBC-42F3-BC57-C44096A066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471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11B2B-D0AE-4CAA-87FA-6E79190D0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818DE4-754F-4256-8A15-59BA9FE4A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33C6E-F615-43D8-83CB-EC614F65E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0264A-8E67-4127-81FD-0EFADC4F4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9EC35-4DEA-4079-BF16-234AF3DE5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92B90-AB9B-420C-8012-C7599054FE0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33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F0FD9F-315F-4A8E-AA26-CA3A7504E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1693188" y="808038"/>
            <a:ext cx="6731000" cy="172037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615194-E662-4AC9-A477-DA63C24E74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95425" y="808038"/>
            <a:ext cx="20045363" cy="172037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678CC-105C-4D56-824E-E2EF21B8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D8793-AF35-4802-ABF7-4043A4772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7D00F-B1E0-4A08-BBCB-FC99CD9B8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25C65-1189-44EF-929A-65D83666CC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682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0254A-13BB-4CD6-BFE1-A5217D08E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D92C4-C8D2-4E9E-8D84-5401738C9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9DE60-EF40-474C-A0AE-681F166A7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74A39-3655-4A0B-8F6D-0B6EBF29E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72E45-6F5E-4A8A-BDF3-C9427908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C51AD-B976-4E15-A65D-49C43E210F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938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AF1A-2C8E-4E90-B11A-89731D00A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525" y="5026025"/>
            <a:ext cx="25804813" cy="8388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2EF0D-8574-40C7-BD19-B0F88F59C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41525" y="13493750"/>
            <a:ext cx="25804813" cy="44100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9985F-D96C-466C-8157-037E0DDBC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241584-B0EB-4CAF-827C-4E699409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38816-DF28-4A0A-9AB7-5DDAF9A7C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C3F9E-6C24-4C45-B08E-B871B1EFBE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837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C1DB3-836F-48BA-A8CC-B033CF124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AF0F7-13B9-4CD2-AA91-647DCDD36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95425" y="4705350"/>
            <a:ext cx="13387388" cy="13306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51665-5003-4DC5-A233-E10BBB190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035213" y="4705350"/>
            <a:ext cx="13388975" cy="13306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0B6AE-5756-4C3D-A69B-164E2871B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84D16E-6E76-4F6D-B076-08E477E2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A2886-257F-4E7E-A097-335616D40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4E09B-3888-4CA7-8896-C0D01D2E09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029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24F35-9C43-4570-8637-51285E3C4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0575" y="1073150"/>
            <a:ext cx="25806400" cy="38973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C8DDD-C84D-4766-B2CC-2D34FE5D9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0575" y="4943475"/>
            <a:ext cx="12657138" cy="2420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61CDE-D076-4FA8-89B0-3AA6FCD8D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60575" y="7364413"/>
            <a:ext cx="12657138" cy="1083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1BF27F-CAF3-4234-BDFA-17D0F8A822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5146338" y="4943475"/>
            <a:ext cx="12720637" cy="2420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F2C52D-BCCE-41A3-9490-0A8DEB235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146338" y="7364413"/>
            <a:ext cx="12720637" cy="10833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1BCE9B-C9AE-4B5F-AE75-A9865542E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1AC60-C5A5-4A67-8948-C4401F842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5779BE-2282-4322-A0D4-D2529BD1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22FB1-D2F3-4C0B-87AA-0DA179895A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9708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8B948-9F8D-4D28-BC56-6DB3882F6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A2E540-AF01-4B19-A240-C004F108F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CD050A-6824-44A8-A7AF-AF5043B45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61AC6A-F52A-4B19-980F-01DC52B97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FE53E-628E-4004-9068-9CC37E40FE5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707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634ED5-692F-44E6-AE30-14604649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945ADE-711C-48FD-9B59-F1AAE9A6D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3CA38A-C988-4A41-A24C-7D9C2FBC2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AEC61-8A35-4DA4-8BCA-AD36EF748E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590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E95E7-9290-4641-A35A-EBF7C1F24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0575" y="1344613"/>
            <a:ext cx="9650413" cy="47037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902B9-1097-4FF8-80E8-E20AA996B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19050" y="2903538"/>
            <a:ext cx="15147925" cy="14328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62B01-DD61-4AF8-B4DD-978B9A753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0575" y="6048375"/>
            <a:ext cx="9650413" cy="112061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F58CC2-C4D2-4508-B069-074E3448C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7B1A2-1EC0-466D-ACD3-DFF054E6F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B2F9-982B-4AB1-B98F-4205F66C7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CED88-AFE9-4378-8F69-4904DFA5DB2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20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2A739-695A-4322-B08D-CE64EBD7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0575" y="1344613"/>
            <a:ext cx="9650413" cy="47037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5E1B7-24B6-43C2-88E6-57FCAB75F6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2719050" y="2903538"/>
            <a:ext cx="15147925" cy="14328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0FD54-8F15-4383-96A7-7974FCA4F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060575" y="6048375"/>
            <a:ext cx="9650413" cy="112061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18B08C-AADD-4E64-8716-FC2D523E5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8A91E-5119-48C1-999B-ECF17A467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5FA8B-78F6-4332-9544-CB6507CB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12AD63-DB98-4031-80FB-3673CB802CF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772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901C133-FE23-4F94-B7AE-A8054DBA7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95425" y="808038"/>
            <a:ext cx="26928763" cy="336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8098FDF-A2E0-4FB6-8970-6FFC6E5D3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95425" y="4705350"/>
            <a:ext cx="26928763" cy="133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BCF9ABF-0375-4CB6-B225-1DA89FAE04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95425" y="18361025"/>
            <a:ext cx="6983413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defTabSz="2862263">
              <a:defRPr sz="4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839F57D-D077-4F77-AD2C-745B02638B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221913" y="18361025"/>
            <a:ext cx="9475787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algn="ctr" defTabSz="2862263">
              <a:defRPr sz="4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F989AEB-1A77-4811-9E8B-2B8DF8EEB1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440775" y="18361025"/>
            <a:ext cx="6983413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algn="r" defTabSz="2862263">
              <a:defRPr sz="4400"/>
            </a:lvl1pPr>
          </a:lstStyle>
          <a:p>
            <a:fld id="{C537CD90-DE8E-4272-999B-582C0D4ABAB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62263" rtl="0" fontAlgn="base">
        <a:spcBef>
          <a:spcPct val="0"/>
        </a:spcBef>
        <a:spcAft>
          <a:spcPct val="0"/>
        </a:spcAft>
        <a:defRPr sz="13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073150" indent="-1073150" algn="l" defTabSz="2862263" rtl="0" fontAlgn="base">
        <a:spcBef>
          <a:spcPct val="20000"/>
        </a:spcBef>
        <a:spcAft>
          <a:spcPct val="0"/>
        </a:spcAft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1pPr>
      <a:lvl2pPr marL="2325688" indent="-895350" algn="l" defTabSz="2862263" rtl="0" fontAlgn="base">
        <a:spcBef>
          <a:spcPct val="20000"/>
        </a:spcBef>
        <a:spcAft>
          <a:spcPct val="0"/>
        </a:spcAft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76638" indent="-714375" algn="l" defTabSz="2862263" rtl="0" fontAlgn="base">
        <a:spcBef>
          <a:spcPct val="20000"/>
        </a:spcBef>
        <a:spcAft>
          <a:spcPct val="0"/>
        </a:spcAft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08563" indent="-715963" algn="l" defTabSz="2862263" rtl="0" fontAlgn="base">
        <a:spcBef>
          <a:spcPct val="20000"/>
        </a:spcBef>
        <a:spcAft>
          <a:spcPct val="0"/>
        </a:spcAft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438900" indent="-714375" algn="l" defTabSz="2862263" rtl="0" fontAlgn="base">
        <a:spcBef>
          <a:spcPct val="20000"/>
        </a:spcBef>
        <a:spcAft>
          <a:spcPct val="0"/>
        </a:spcAft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62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62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1-poster-landscape.ppt  -  Compatibility Mode" id="{1D919702-7443-453D-BB2D-2705292DFAF7}" vid="{E8E4E98B-C6CA-42EF-A18C-B8D644CE67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Universities at Medway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 &amp; Information Services (ICT)</dc:creator>
  <cp:lastModifiedBy>Tony Bennett</cp:lastModifiedBy>
  <cp:revision>5</cp:revision>
  <dcterms:created xsi:type="dcterms:W3CDTF">2008-03-05T13:33:39Z</dcterms:created>
  <dcterms:modified xsi:type="dcterms:W3CDTF">2021-05-21T14:39:28Z</dcterms:modified>
</cp:coreProperties>
</file>