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0162838" cy="2991961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6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424">
          <p15:clr>
            <a:srgbClr val="A4A3A4"/>
          </p15:clr>
        </p15:guide>
        <p15:guide id="2" pos="63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1734" y="174"/>
      </p:cViewPr>
      <p:guideLst>
        <p:guide orient="horz" pos="9424"/>
        <p:guide pos="63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AA73B-76B3-4236-8EF5-B9E91FABE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0950" y="4895850"/>
            <a:ext cx="15120938" cy="104171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919ADB-187A-46EA-AC43-6D97A9B33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0950" y="15714663"/>
            <a:ext cx="15120938" cy="72231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E174A-4242-4119-872D-8C75C284B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36D6B-0169-4AAA-88F1-9B8097A7F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14B8E-AFF5-4E46-9205-CB873D95C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E37635-AF74-4788-B386-684EA8A3A1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3970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6B15D-8C0C-46C3-9DE7-9A871F4B1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6D7A85-0283-4B08-A20D-6F0BF4BAB2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A047E-7C67-4A07-9FB9-F91112D1F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8659A-DA5A-41C3-BA35-1EF22986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E20B6-8B3E-4871-9C66-7A9385A7A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BF16CB-9EAD-454D-BBAD-B75BCEEE3D1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528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E272DB-4159-4CF4-921D-8A6B103AD0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4619288" y="1198563"/>
            <a:ext cx="4535487" cy="25528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A84FAD-C0C6-4C18-B3F5-B03681AE79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08063" y="1198563"/>
            <a:ext cx="13458825" cy="25528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8E94C-1350-4FD9-9557-0CC02A29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C677D-E716-48C9-865C-F1CFE433A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63834-FCCA-4012-AB7F-23E51741B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E1EC6-C64F-4C26-99F8-CBC1D1A9DA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85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36869-5B4E-4236-A72F-2BF8FCA68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96F00-5583-4E6B-8D36-8D7478FAD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CE721-4D7B-4F63-8B02-61581AFC6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912B0-41D4-4682-A50B-11FFB6A46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507B17-7D23-4524-8FFD-7972FC1EB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FD915-732F-4C77-B605-5D438F9A52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0566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64C5E-B1A3-412B-8407-B0BDB3B6C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6363" y="7459663"/>
            <a:ext cx="17389475" cy="1244441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C69F8-A32F-47CF-B1AB-C6DF1BE3F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6363" y="20023138"/>
            <a:ext cx="17389475" cy="65436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007DA-7D3F-4A41-8009-1F6EEC764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9D47B-92C9-4F9A-80F3-28DF6312D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164BE-7027-4D6B-BD74-FDD2722A5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F7B82-D298-4182-A516-9B4A859DE7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328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1A213-25C8-4A88-98D5-738811897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717B6-FB55-4797-B58D-653361E46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08063" y="6981825"/>
            <a:ext cx="8996362" cy="19745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89C53A-643E-4E18-B55F-52F992538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156825" y="6981825"/>
            <a:ext cx="8997950" cy="197453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65A10-2525-463F-A047-D3CA51D57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8DDDB7-F3DB-4A0B-9389-EED1064C7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7787D-7F56-4789-88C0-2E35C712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293438-5C03-464E-87A1-E44CAAD4FD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072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AFCDC-61ED-43FA-9616-7E185B367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063" y="1592263"/>
            <a:ext cx="17389475" cy="57832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40A3-FBE6-4664-9726-864D41315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89063" y="7334250"/>
            <a:ext cx="8529637" cy="359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8472D-A37E-473B-90DB-E6625BFD95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89063" y="10928350"/>
            <a:ext cx="8529637" cy="16075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97DD019-2660-43F9-8B68-782745971C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07625" y="7334250"/>
            <a:ext cx="8570913" cy="35941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945EA4-7555-412C-A10F-ACBB13D69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0207625" y="10928350"/>
            <a:ext cx="8570913" cy="160750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D462DF-25A9-40FF-B944-15FEB4942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071816-AE40-44D3-990F-0A37B60CF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6BDAF7-ED1B-4533-B789-7A2CA66D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36C30-0677-47CD-A1F5-70F665E6644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405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6C708-0E45-4AF9-A721-4610780DB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42478B-5CA6-48FB-8006-B1DA48241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1A2A73-D562-4C68-A49E-D08C86306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D5C498-119D-47B3-8D61-5D754F092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4C229-1687-45ED-9084-8FF777F6CCD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956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02BABB-264F-4306-B5AC-2C9009F1F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3C0DCD-74E8-47A8-8BB8-A3A90C3AE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80632-C8D1-485B-83F6-B6957DDA7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75E03-A0C8-493A-BA46-612BCD7393C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4131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28F66-DFE9-4644-867D-E07A628F6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063" y="1993900"/>
            <a:ext cx="6502400" cy="69818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F3A99-F50F-4A32-9535-1DE9A5BA1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00" y="4308475"/>
            <a:ext cx="10206038" cy="212613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86E540-CDB1-4D26-B516-211C262817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9063" y="8975725"/>
            <a:ext cx="6502400" cy="166290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C16C4B-CF43-4755-9946-DCAAFB138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A83C0B-1B86-4DE7-9CC6-06866A1AB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F5D97E-0E2B-40B0-A343-3EB8D837C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7EADB-05AA-4DDA-9044-7023A598C6A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601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E1BFD-84A1-4651-92F4-9FABF55B3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063" y="1993900"/>
            <a:ext cx="6502400" cy="69818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420EE1-4EA4-4982-8619-BEE65A6F8E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572500" y="4308475"/>
            <a:ext cx="10206038" cy="212613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F5B28F-48FB-4299-AB9C-A9A0FD8377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89063" y="8975725"/>
            <a:ext cx="6502400" cy="166290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3B3633-79A4-4FA3-92FC-FF6835938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0AF38C-88F2-407F-BDD1-83A703B73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AD3824-559A-4027-BE28-44D42398C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34411-57E2-438C-909E-33EDE78DEB0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4745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907BC9-B2C1-4B02-AC2D-E069EAC04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08063" y="1198563"/>
            <a:ext cx="18146712" cy="498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80347E7-4901-48C1-8B6C-04C4B26834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08063" y="6981825"/>
            <a:ext cx="18146712" cy="1974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BA581E1-5BB2-4AB9-BDB6-69881760F3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8063" y="27246263"/>
            <a:ext cx="4705350" cy="207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defTabSz="2862263">
              <a:defRPr sz="4400"/>
            </a:lvl1pPr>
          </a:lstStyle>
          <a:p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D6A3EC5-B7E5-43B8-AC56-D903CECEF7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8163" y="27246263"/>
            <a:ext cx="6386512" cy="207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algn="ctr" defTabSz="2862263">
              <a:defRPr sz="4400"/>
            </a:lvl1pPr>
          </a:lstStyle>
          <a:p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EA9CC6C-A519-4FBC-807C-B842761A2D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449425" y="27246263"/>
            <a:ext cx="4705350" cy="207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86176" tIns="143088" rIns="286176" bIns="143088" numCol="1" anchor="t" anchorCtr="0" compatLnSpc="1">
            <a:prstTxWarp prst="textNoShape">
              <a:avLst/>
            </a:prstTxWarp>
          </a:bodyPr>
          <a:lstStyle>
            <a:lvl1pPr algn="r" defTabSz="2862263">
              <a:defRPr sz="4400"/>
            </a:lvl1pPr>
          </a:lstStyle>
          <a:p>
            <a:fld id="{58185366-DE49-4552-A262-A439333D01C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62263" rtl="0" fontAlgn="base">
        <a:spcBef>
          <a:spcPct val="0"/>
        </a:spcBef>
        <a:spcAft>
          <a:spcPct val="0"/>
        </a:spcAft>
        <a:defRPr sz="138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defTabSz="2862263" rtl="0" fontAlgn="base">
        <a:spcBef>
          <a:spcPct val="0"/>
        </a:spcBef>
        <a:spcAft>
          <a:spcPct val="0"/>
        </a:spcAft>
        <a:defRPr sz="138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073150" indent="-1073150" algn="l" defTabSz="2862263" rtl="0" fontAlgn="base">
        <a:spcBef>
          <a:spcPct val="20000"/>
        </a:spcBef>
        <a:spcAft>
          <a:spcPct val="0"/>
        </a:spcAft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1pPr>
      <a:lvl2pPr marL="2325688" indent="-895350" algn="l" defTabSz="2862263" rtl="0" fontAlgn="base">
        <a:spcBef>
          <a:spcPct val="20000"/>
        </a:spcBef>
        <a:spcAft>
          <a:spcPct val="0"/>
        </a:spcAft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76638" indent="-714375" algn="l" defTabSz="2862263" rtl="0" fontAlgn="base">
        <a:spcBef>
          <a:spcPct val="20000"/>
        </a:spcBef>
        <a:spcAft>
          <a:spcPct val="0"/>
        </a:spcAft>
        <a:buChar char="•"/>
        <a:defRPr sz="7500" kern="1200">
          <a:solidFill>
            <a:schemeClr val="tx1"/>
          </a:solidFill>
          <a:latin typeface="+mn-lt"/>
          <a:ea typeface="+mn-ea"/>
          <a:cs typeface="+mn-cs"/>
        </a:defRPr>
      </a:lvl3pPr>
      <a:lvl4pPr marL="5008563" indent="-715963" algn="l" defTabSz="2862263" rtl="0" fontAlgn="base">
        <a:spcBef>
          <a:spcPct val="20000"/>
        </a:spcBef>
        <a:spcAft>
          <a:spcPct val="0"/>
        </a:spcAft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438900" indent="-714375" algn="l" defTabSz="2862263" rtl="0" fontAlgn="base">
        <a:spcBef>
          <a:spcPct val="20000"/>
        </a:spcBef>
        <a:spcAft>
          <a:spcPct val="0"/>
        </a:spcAft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62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862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5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1-poster-portrait.ppt  -  Compatibility Mode" id="{421BF605-F494-4A5C-856F-5AC8E761CE96}" vid="{8FB35D18-0B71-414E-98A8-627CD44CDA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Universities at Medway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Library &amp; Information Services (ICT)</dc:creator>
  <cp:lastModifiedBy>Tony Bennett</cp:lastModifiedBy>
  <cp:revision>4</cp:revision>
  <dcterms:created xsi:type="dcterms:W3CDTF">2008-03-05T13:33:39Z</dcterms:created>
  <dcterms:modified xsi:type="dcterms:W3CDTF">2021-05-21T14:39:46Z</dcterms:modified>
</cp:coreProperties>
</file>