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0162838" cy="1476216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650">
          <p15:clr>
            <a:srgbClr val="A4A3A4"/>
          </p15:clr>
        </p15:guide>
        <p15:guide id="2" pos="63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" y="354"/>
      </p:cViewPr>
      <p:guideLst>
        <p:guide orient="horz" pos="4650"/>
        <p:guide pos="63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C7C30-FCAE-40C2-8926-C79E0C984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950" y="2416175"/>
            <a:ext cx="15120938" cy="51387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02476E-6362-46A7-85E6-AC8313ABD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0950" y="7753350"/>
            <a:ext cx="15120938" cy="35639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081FF-9A1A-4355-8B3F-5644846F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B8023-30B6-4956-9E65-EBD73836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0F422-F7B2-45E1-BA5C-CFA8349E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B6590-CFC4-4367-9A8B-05476CD506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889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2043A-ED5D-438D-8B8B-CAF01382A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B6657-C7C5-4064-A6F9-EA31DD575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7D4DD-242D-4A19-A69D-D3DA968B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97999-8D94-461E-8792-62E557EC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6AB65-B5EB-4A07-B8E4-9ED46E57D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26769-7F7D-4AC4-9D6C-2A58A0231F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181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C1F93C-D6A1-4A28-A6D8-08BB5A4C7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4619288" y="592138"/>
            <a:ext cx="4535487" cy="12595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41BAD-ABB8-4ACB-B3D9-EF2C1549C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8063" y="592138"/>
            <a:ext cx="13458825" cy="12595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9848A-6B0A-4536-9CDF-EBE59923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FB9EA-697E-43D7-8EDC-908D466A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8BC41-668B-4156-A8C1-C9F754EA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F6E9C-F607-43F5-B1CD-9CC303853C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368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3269C-572C-4572-8CEC-FC270517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E880-C787-4233-B878-3EDA4D99F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7AE26-48BF-430E-9CDF-CD141F5E9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04B53-3A15-4F3F-B6F0-F2690DD12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CA3E3-E92A-4591-8CDB-0C9C530D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CBDA9-DAA9-4DDF-BBD7-99B783D2DB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264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1BCC7-3B37-4CF8-9DD9-F8D935605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363" y="3679825"/>
            <a:ext cx="17389475" cy="61404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CAC4E-1EFF-4ECE-B341-CE45C6667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6363" y="9879013"/>
            <a:ext cx="17389475" cy="32289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18753-A4CE-497A-90CB-11B5D783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D3AD1-3CD1-4244-B00D-7EB52FEBF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A1DA8-26BB-4392-BDC5-3F1AA5AA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BAF0C-274D-454E-AA1F-1C0913EF32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189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F15F1-6F38-48A2-8DD7-00F53508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E956E-0055-4F41-BB78-B13B8CBD7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8063" y="3444875"/>
            <a:ext cx="8996362" cy="974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E1D6A1-FD21-4F97-8091-3DED404A7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56825" y="3444875"/>
            <a:ext cx="8997950" cy="974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5AB12-832B-48EB-979E-41F6F5093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61BAB-2487-444D-8642-9BF97278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46197-E7C2-47FC-A9CC-11B45E6E5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4CBFF-25B7-4032-BF28-299F6751D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630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8C27-687B-4DDA-B11C-0C7832E5E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063" y="785813"/>
            <a:ext cx="17389475" cy="28527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A420C-D926-47DF-828F-E0DE38B03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9063" y="3619500"/>
            <a:ext cx="8529637" cy="17732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99DDA-C058-4DE9-ACB5-356217AA2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89063" y="5392738"/>
            <a:ext cx="8529637" cy="7931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D7A7A-6D92-4E45-BE57-BC44F7E59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07625" y="3619500"/>
            <a:ext cx="8570913" cy="17732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16A2DD-2173-4E74-8BC8-24E1FFDBA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07625" y="5392738"/>
            <a:ext cx="8570913" cy="7931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3F7649-52CB-4812-B84B-7C8D6A03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B5C23C-63FD-405B-B99C-1D2C8F94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FC4743-2FC1-4FB6-AA39-2ED6683A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92E14-522D-4EE5-A8C8-2ADE93A175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867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3440B-E6B6-40C2-BA7B-CF8A46474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B215E-F319-476D-B057-A76B38C2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978E7-F7E4-43D5-B1C8-608B2D3A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557D76-B906-4723-937F-263A4FF9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D2576-CA39-45E0-81FF-C5BC789A65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87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47401-C3BE-472A-B250-808C99A27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E7FD5-4F4A-477E-A422-D0360AEA6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197C4-C8A7-4737-BAFD-979F1587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2ABAA-164D-4AD2-8CAA-27BE837797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3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95619-3027-440C-8786-93CCC445A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063" y="984250"/>
            <a:ext cx="6502400" cy="34448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A40BA-843D-4E2F-9532-ECAF96CD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0" y="2125663"/>
            <a:ext cx="10206038" cy="10490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2A6DE-66A4-4BF9-A5BE-4351E787B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9063" y="4429125"/>
            <a:ext cx="6502400" cy="8204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86B87-5177-4B5F-843C-C6E553598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300A5-2FD1-416C-B39F-10FE672F5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1E955-DA13-4211-9647-041F19B56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7E3CD-89ED-44EB-84BB-C68A1351CE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66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32187-76FF-42F0-A1B2-6DE30E74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063" y="984250"/>
            <a:ext cx="6502400" cy="34448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05C18F-1F9F-4132-984B-6057AA9DF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572500" y="2125663"/>
            <a:ext cx="10206038" cy="10490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28F02-4BDD-40D0-B58B-5979AC157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9063" y="4429125"/>
            <a:ext cx="6502400" cy="8204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D4C77-8EF1-4BE6-9B1E-3DA570E09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DB415-260A-4988-89BC-F8DCD67C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350DB-DBB4-4E26-A479-B77DE920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67F18-34B4-4538-AF2F-41F243FF86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28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1C0213-B5B1-4A84-8859-0B67149A8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8063" y="592138"/>
            <a:ext cx="18146712" cy="246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FEB39D-58EF-4EB7-913C-F95379AD7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08063" y="3444875"/>
            <a:ext cx="18146712" cy="974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77FFF2C-29E6-436E-AEBA-08C232A66E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8063" y="13442950"/>
            <a:ext cx="470535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B7EC55-4206-48F1-B40F-9CA27AD06F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8163" y="13442950"/>
            <a:ext cx="6386512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ctr"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D507DA-3EE4-4E97-A7C8-CEFDEC7AC8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449425" y="13442950"/>
            <a:ext cx="470535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r" defTabSz="2862263">
              <a:defRPr sz="4400"/>
            </a:lvl1pPr>
          </a:lstStyle>
          <a:p>
            <a:fld id="{BDB73B1C-C246-4F9E-A3B7-ABE42168A93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62263" rtl="0" fontAlgn="base">
        <a:spcBef>
          <a:spcPct val="0"/>
        </a:spcBef>
        <a:spcAft>
          <a:spcPct val="0"/>
        </a:spcAft>
        <a:defRPr sz="13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073150" indent="-1073150" algn="l" defTabSz="2862263" rtl="0" fontAlgn="base">
        <a:spcBef>
          <a:spcPct val="20000"/>
        </a:spcBef>
        <a:spcAft>
          <a:spcPct val="0"/>
        </a:spcAft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325688" indent="-895350" algn="l" defTabSz="2862263" rtl="0" fontAlgn="base">
        <a:spcBef>
          <a:spcPct val="20000"/>
        </a:spcBef>
        <a:spcAft>
          <a:spcPct val="0"/>
        </a:spcAft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76638" indent="-714375" algn="l" defTabSz="2862263" rtl="0" fontAlgn="base">
        <a:spcBef>
          <a:spcPct val="20000"/>
        </a:spcBef>
        <a:spcAft>
          <a:spcPct val="0"/>
        </a:spcAft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08563" indent="-715963" algn="l" defTabSz="2862263" rtl="0" fontAlgn="base">
        <a:spcBef>
          <a:spcPct val="20000"/>
        </a:spcBef>
        <a:spcAft>
          <a:spcPct val="0"/>
        </a:spcAft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438900" indent="-714375" algn="l" defTabSz="2862263" rtl="0" fontAlgn="base">
        <a:spcBef>
          <a:spcPct val="20000"/>
        </a:spcBef>
        <a:spcAft>
          <a:spcPct val="0"/>
        </a:spcAft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2-poster-landscape.ppt  -  Compatibility Mode" id="{42DA67E6-488F-42B2-BA67-EFF88F7D3C3E}" vid="{6BB783D5-7272-48AE-97BF-11F4FE1ECC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Universities at Medway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 &amp; Information Services (ICT)</dc:creator>
  <cp:lastModifiedBy>Tony Bennett</cp:lastModifiedBy>
  <cp:revision>7</cp:revision>
  <dcterms:created xsi:type="dcterms:W3CDTF">2008-03-05T13:33:39Z</dcterms:created>
  <dcterms:modified xsi:type="dcterms:W3CDTF">2021-05-21T14:40:06Z</dcterms:modified>
</cp:coreProperties>
</file>