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762163" cy="20162838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351">
          <p15:clr>
            <a:srgbClr val="A4A3A4"/>
          </p15:clr>
        </p15:guide>
        <p15:guide id="2" pos="46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530" y="114"/>
      </p:cViewPr>
      <p:guideLst>
        <p:guide orient="horz" pos="6351"/>
        <p:guide pos="46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197A-F03D-40AC-A0F0-3AFC7A804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4675" y="3300413"/>
            <a:ext cx="11072813" cy="70183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72E3C-79C4-4038-95DE-78ADF2520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4675" y="10590213"/>
            <a:ext cx="11072813" cy="4867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5E72A-197D-436F-A7A3-053A5CC0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399C4-892F-4626-84EA-5AC41252B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18F3F-A164-4501-9536-A471D151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B8AF3-37B2-4240-B04A-5BF0BD7923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080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B29BC-74FE-4283-8ABA-4BE476B1E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F64D0-48C2-4257-B15D-C4D4C7381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6025D-8CE8-48F7-B7AE-975FF663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18711-AC29-41DE-9A03-E038093C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6625B-7EF4-467E-BD03-BE8C7EE6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DBC88-BC8B-43BA-A8B0-1F64EA9D2B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80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B99268-08A2-4535-93F2-9176CC6A6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702925" y="808038"/>
            <a:ext cx="3321050" cy="172037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6345D-9815-4537-897B-65F8DF927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8188" y="808038"/>
            <a:ext cx="9812337" cy="172037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FF7A7-5E4B-43E7-B3E4-BA81450CB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8DC48-A055-4A37-B643-8BC09E859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D14F2-E8B6-4E1B-9B26-60F5EC7F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8A239-6B8A-4556-BD40-44CCB8E665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562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3C96-5D1B-40D3-ACD8-3A82BA89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8A0E7-AE56-4DD4-BCB5-3967F3DF7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85D20-5D8C-492F-9CEF-CE8798FF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3790E-FA85-458B-A7AD-70AC2E9F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3094F-2FF0-40F8-9E85-73D6E66A6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6D456-98ED-478E-A113-FF778E2661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007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2C6BC-CA16-401C-8A9C-794B3D227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475" y="5026025"/>
            <a:ext cx="12733338" cy="8388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8D552-4A54-441A-A109-5ECE4407E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6475" y="13493750"/>
            <a:ext cx="12733338" cy="44100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2CA-3DB3-46B6-9DFA-EC2007848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4F0F0-2AB3-4A5B-B3D7-ABEADF0A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0EE1E-F2DE-4D65-89C4-B4F708F40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E7D70-6FDA-45E1-9305-9E99943807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50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0E32-4D78-4508-AA04-DEE1F0F0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79620-69B6-4A68-B035-D651CDC277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8188" y="4705350"/>
            <a:ext cx="6565900" cy="13306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B805A-5FF0-4719-A6F1-33DB4AD05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56488" y="4705350"/>
            <a:ext cx="6567487" cy="13306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0B993-E982-4826-9301-EE2836B2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13224-CC8D-4521-B6E4-047877818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FA2E0-30B7-4E48-9BAB-7817590AD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E58C6-5915-4E33-832B-03D3C4159A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102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ECE6F-5C7F-4F90-8813-0E73FF72A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588" y="1073150"/>
            <a:ext cx="12731750" cy="38973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2783F-8B16-4704-BF67-98C9833BD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588" y="4943475"/>
            <a:ext cx="6243637" cy="2420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AEAAB-A646-4F61-94D9-707B3B7E7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7588" y="7364413"/>
            <a:ext cx="6243637" cy="1083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F5C7F4-B855-432F-95AF-1160FC65E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73950" y="4943475"/>
            <a:ext cx="6275388" cy="2420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083E02-907D-4016-A65B-7EE938600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73950" y="7364413"/>
            <a:ext cx="6275388" cy="1083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FB1D7-2F9C-460A-ADF3-D91102F3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829DAB-091F-4C42-98C7-71889723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EB6D51-F37D-437A-B604-0FCDD554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15668-8883-4677-9330-423867D499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931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255BB-1173-4B37-994F-10C89F82C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98B353-4ABF-4DCF-8B63-0790BFE57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F1D59D-AB69-4001-8E85-469C9B79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7FC532-3FFA-4F82-9B25-DB73CC322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0596E-8D0E-4DEC-AFB7-3AC38D8442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92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FEC541-58D5-4C28-8E53-0CD9C4E0D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81D35B-39C0-49A9-82E8-04DC7B18D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5873D-A61A-46D5-A82E-7BFBCE48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107D4-D9C8-4403-BB3C-1A0B21746E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625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E350-2B06-4EE4-BD73-25FAF7183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588" y="1344613"/>
            <a:ext cx="4760912" cy="47037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BCEE9-1706-4598-89FA-667BA95FA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388" y="2903538"/>
            <a:ext cx="7473950" cy="14328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A4CD2-5ED8-448C-91B1-3933B26C0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17588" y="6048375"/>
            <a:ext cx="4760912" cy="112061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D7500F-8105-42CF-8423-52A69D7CA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F58EE-AA07-45B1-A4AA-58890B90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05EA0-8351-4356-81D9-0C723DC2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866DE-CB1F-4793-AED5-601F9B5DA8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524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B479A-3852-4BCA-8721-5112079AD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588" y="1344613"/>
            <a:ext cx="4760912" cy="47037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34E55-FC9B-4DAD-8655-E49E5C359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5388" y="2903538"/>
            <a:ext cx="7473950" cy="14328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7C5E4-AAE9-4162-9267-EECE011CE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17588" y="6048375"/>
            <a:ext cx="4760912" cy="112061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11E27-4EF2-4E80-BBE0-B62286B5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5556A-F23E-412D-A307-414447B89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24CE9-023F-4DA5-B858-48F634EE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CD1C1-945E-4407-8077-A4FE9166FE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80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2D7F520-3804-4805-90F7-CCB659A92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38188" y="808038"/>
            <a:ext cx="13285787" cy="336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533A8E-5A77-4869-9CE5-50FD103CF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8188" y="4705350"/>
            <a:ext cx="13285787" cy="133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92D7CE-46D1-48F7-8DBE-50E8202D53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8188" y="18361025"/>
            <a:ext cx="344487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04D5F3-CFF2-48F8-AFBF-7C2FBB4696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43488" y="18361025"/>
            <a:ext cx="4675187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ctr"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B085F5E-FC8F-444A-B047-AE579E37D0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79100" y="18361025"/>
            <a:ext cx="344487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r" defTabSz="2862263">
              <a:defRPr sz="4400"/>
            </a:lvl1pPr>
          </a:lstStyle>
          <a:p>
            <a:fld id="{F9E92AD4-7462-4A44-AA21-5776900C1A2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62263" rtl="0" fontAlgn="base">
        <a:spcBef>
          <a:spcPct val="0"/>
        </a:spcBef>
        <a:spcAft>
          <a:spcPct val="0"/>
        </a:spcAft>
        <a:defRPr sz="13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073150" indent="-1073150" algn="l" defTabSz="2862263" rtl="0" fontAlgn="base">
        <a:spcBef>
          <a:spcPct val="20000"/>
        </a:spcBef>
        <a:spcAft>
          <a:spcPct val="0"/>
        </a:spcAft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325688" indent="-895350" algn="l" defTabSz="2862263" rtl="0" fontAlgn="base">
        <a:spcBef>
          <a:spcPct val="20000"/>
        </a:spcBef>
        <a:spcAft>
          <a:spcPct val="0"/>
        </a:spcAft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76638" indent="-714375" algn="l" defTabSz="2862263" rtl="0" fontAlgn="base">
        <a:spcBef>
          <a:spcPct val="20000"/>
        </a:spcBef>
        <a:spcAft>
          <a:spcPct val="0"/>
        </a:spcAft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08563" indent="-715963" algn="l" defTabSz="2862263" rtl="0" fontAlgn="base">
        <a:spcBef>
          <a:spcPct val="20000"/>
        </a:spcBef>
        <a:spcAft>
          <a:spcPct val="0"/>
        </a:spcAft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438900" indent="-714375" algn="l" defTabSz="2862263" rtl="0" fontAlgn="base">
        <a:spcBef>
          <a:spcPct val="20000"/>
        </a:spcBef>
        <a:spcAft>
          <a:spcPct val="0"/>
        </a:spcAft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2-poster-portrait.ppt  -  Compatibility Mode" id="{941FEF07-AFB5-4943-BD47-FF982EBD4A96}" vid="{82F05357-ADEC-4A58-AE2E-CB7D174B48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Universities at Medway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 &amp; Information Services (ICT)</dc:creator>
  <cp:lastModifiedBy>Tony Bennett</cp:lastModifiedBy>
  <cp:revision>6</cp:revision>
  <dcterms:created xsi:type="dcterms:W3CDTF">2008-03-05T13:33:39Z</dcterms:created>
  <dcterms:modified xsi:type="dcterms:W3CDTF">2021-05-21T14:40:27Z</dcterms:modified>
</cp:coreProperties>
</file>